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72" r:id="rId6"/>
    <p:sldId id="273" r:id="rId7"/>
    <p:sldId id="274" r:id="rId8"/>
    <p:sldId id="285" r:id="rId9"/>
    <p:sldId id="286" r:id="rId10"/>
    <p:sldId id="287" r:id="rId11"/>
    <p:sldId id="261" r:id="rId12"/>
    <p:sldId id="262" r:id="rId13"/>
    <p:sldId id="282" r:id="rId14"/>
    <p:sldId id="264" r:id="rId15"/>
    <p:sldId id="297" r:id="rId16"/>
    <p:sldId id="298" r:id="rId17"/>
    <p:sldId id="269" r:id="rId18"/>
    <p:sldId id="288" r:id="rId19"/>
    <p:sldId id="266" r:id="rId20"/>
    <p:sldId id="299" r:id="rId21"/>
    <p:sldId id="268" r:id="rId22"/>
    <p:sldId id="290" r:id="rId23"/>
    <p:sldId id="291" r:id="rId24"/>
    <p:sldId id="289" r:id="rId25"/>
    <p:sldId id="278" r:id="rId26"/>
    <p:sldId id="280" r:id="rId27"/>
    <p:sldId id="281" r:id="rId28"/>
    <p:sldId id="283" r:id="rId29"/>
    <p:sldId id="284" r:id="rId30"/>
    <p:sldId id="292" r:id="rId31"/>
    <p:sldId id="293" r:id="rId32"/>
    <p:sldId id="279" r:id="rId33"/>
    <p:sldId id="308" r:id="rId34"/>
    <p:sldId id="294" r:id="rId35"/>
    <p:sldId id="309" r:id="rId36"/>
    <p:sldId id="295" r:id="rId37"/>
    <p:sldId id="296" r:id="rId38"/>
    <p:sldId id="303" r:id="rId39"/>
    <p:sldId id="300" r:id="rId40"/>
    <p:sldId id="306" r:id="rId41"/>
    <p:sldId id="304" r:id="rId42"/>
    <p:sldId id="302" r:id="rId43"/>
    <p:sldId id="310" r:id="rId44"/>
    <p:sldId id="305" r:id="rId45"/>
    <p:sldId id="307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145"/>
    <a:srgbClr val="44CAF0"/>
    <a:srgbClr val="37AFC9"/>
    <a:srgbClr val="706F77"/>
    <a:srgbClr val="3C7AC7"/>
    <a:srgbClr val="3268A9"/>
    <a:srgbClr val="43658F"/>
    <a:srgbClr val="0C3262"/>
    <a:srgbClr val="BBA27A"/>
    <a:srgbClr val="0B3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8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27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33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65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4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6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4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207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8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664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966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99F40-7400-4DE0-8A7A-37EEBB45A3DA}" type="datetimeFigureOut">
              <a:rPr lang="pt-BR" smtClean="0"/>
              <a:t>13/04/2019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4905F-5C2A-407B-A659-3AE80FE3DF3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92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2371730"/>
            <a:ext cx="12192000" cy="1643063"/>
          </a:xfrm>
          <a:prstGeom prst="rect">
            <a:avLst/>
          </a:prstGeom>
          <a:solidFill>
            <a:schemeClr val="bg1"/>
          </a:solidFill>
          <a:ln>
            <a:solidFill>
              <a:srgbClr val="3EC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14391" y="2500315"/>
            <a:ext cx="113776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PROJETO REDES WIRELESS</a:t>
            </a: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PROFESSOR ORIENTADOR: DANIEL CAVALCANTE</a:t>
            </a: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372851" y="6183602"/>
            <a:ext cx="973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10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7636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11</a:t>
            </a:r>
            <a:endParaRPr lang="pt-BR" sz="22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484179" y="911477"/>
            <a:ext cx="5862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História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 Coco bit;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Funcionamento;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Atividades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que ocorrem;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Tipos de clientes;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Quantidade de cliente entre os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turnos.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scontent.fjdo1-1.fna.fbcdn.net/v/t1.0-9/20953917_1935686030040255_3663029108101868160_n.jpg?_nc_cat=103&amp;_nc_oc=AQnN2JmrIyQvRb_1D-I4lo8lnnxj6qfkmsEoROXn1YQjWQbffVNVQ2WuRYS_89dDURI&amp;_nc_ht=scontent.fjdo1-1.fna&amp;oh=bd8f10f1e10f34e67450cfcd70aa4b1e&amp;oe=5D471D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16"/>
            <a:ext cx="5718220" cy="680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81" y="911477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81" y="1630547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81" y="2341635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81" y="3059368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66" y="3778102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6400800" y="322665"/>
            <a:ext cx="5400675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293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 da tecnologia </a:t>
            </a:r>
            <a:r>
              <a:rPr lang="pt-BR" sz="28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705723" y="1429945"/>
            <a:ext cx="3219451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293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734299" y="2467322"/>
            <a:ext cx="3219451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293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Facilidade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7748586" y="4611979"/>
            <a:ext cx="3190875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293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Diversas topologias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734299" y="3504699"/>
            <a:ext cx="3219451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293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Redução de custo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087100" y="6543675"/>
            <a:ext cx="1104900" cy="3143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12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407529" y="223051"/>
            <a:ext cx="4950783" cy="862799"/>
          </a:xfrm>
          <a:prstGeom prst="rect">
            <a:avLst/>
          </a:prstGeom>
          <a:solidFill>
            <a:schemeClr val="bg1"/>
          </a:solidFill>
          <a:ln w="28575">
            <a:solidFill>
              <a:srgbClr val="1254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 para o Coco Bit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0889" y="916426"/>
            <a:ext cx="3609977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Satisfação dos clientes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50889" y="1831121"/>
            <a:ext cx="3609977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Organização e otimização da rede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466489" y="6249650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13</a:t>
            </a:r>
            <a:endParaRPr lang="pt-BR" sz="2200" b="1" dirty="0"/>
          </a:p>
        </p:txBody>
      </p:sp>
      <p:sp>
        <p:nvSpPr>
          <p:cNvPr id="10" name="Retângulo 9"/>
          <p:cNvSpPr/>
          <p:nvPr/>
        </p:nvSpPr>
        <p:spPr>
          <a:xfrm>
            <a:off x="450889" y="2749670"/>
            <a:ext cx="3609977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50887" y="4692523"/>
            <a:ext cx="3609977" cy="922233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Conhecimento do estabelecimento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50888" y="3703776"/>
            <a:ext cx="3609977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 da taxa de transferência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50887" y="5856745"/>
            <a:ext cx="3609977" cy="785811"/>
          </a:xfrm>
          <a:prstGeom prst="rect">
            <a:avLst/>
          </a:prstGeom>
          <a:solidFill>
            <a:schemeClr val="bg1"/>
          </a:solidFill>
          <a:ln w="28575">
            <a:solidFill>
              <a:srgbClr val="1055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 em relação a concorrente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033173"/>
              </p:ext>
            </p:extLst>
          </p:nvPr>
        </p:nvGraphicFramePr>
        <p:xfrm>
          <a:off x="1119413" y="2410001"/>
          <a:ext cx="9624787" cy="2752374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952400"/>
                <a:gridCol w="1714500"/>
                <a:gridCol w="3914775"/>
                <a:gridCol w="2043112"/>
              </a:tblGrid>
              <a:tr h="10144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Links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Serviços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Preços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(Com internet </a:t>
                      </a: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de100 </a:t>
                      </a: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Mbps)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Instalação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82893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Brisanet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</a:t>
                      </a:r>
                      <a:r>
                        <a:rPr lang="pt-BR" sz="24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83,00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R$ 150,00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9090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Vex</a:t>
                      </a: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Telecom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Internet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R$ 99,90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Grátis</a:t>
                      </a:r>
                      <a:endParaRPr lang="pt-BR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90863" y="3328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Resultado de imagem para vex telecom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785" y="264319"/>
            <a:ext cx="3975492" cy="90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brisane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2" y="119220"/>
            <a:ext cx="1714048" cy="119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4257675" y="1067114"/>
            <a:ext cx="3014663" cy="715963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14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0215563" y="3647943"/>
            <a:ext cx="1843087" cy="838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Planta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15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66405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roteado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41" y="622349"/>
            <a:ext cx="458858" cy="45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nos 5"/>
          <p:cNvSpPr/>
          <p:nvPr/>
        </p:nvSpPr>
        <p:spPr>
          <a:xfrm rot="10800000">
            <a:off x="6404899" y="3214686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Menos 6"/>
          <p:cNvSpPr/>
          <p:nvPr/>
        </p:nvSpPr>
        <p:spPr>
          <a:xfrm rot="10800000">
            <a:off x="6404899" y="3609711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enos 7"/>
          <p:cNvSpPr/>
          <p:nvPr/>
        </p:nvSpPr>
        <p:spPr>
          <a:xfrm rot="10800000">
            <a:off x="5085687" y="3176454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Menos 8"/>
          <p:cNvSpPr/>
          <p:nvPr/>
        </p:nvSpPr>
        <p:spPr>
          <a:xfrm rot="10800000">
            <a:off x="5085687" y="3571479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8" name="Grupo 17"/>
          <p:cNvGrpSpPr/>
          <p:nvPr/>
        </p:nvGrpSpPr>
        <p:grpSpPr>
          <a:xfrm>
            <a:off x="3799063" y="3176455"/>
            <a:ext cx="727031" cy="828282"/>
            <a:chOff x="3799063" y="3176455"/>
            <a:chExt cx="727031" cy="828282"/>
          </a:xfrm>
        </p:grpSpPr>
        <p:sp>
          <p:nvSpPr>
            <p:cNvPr id="5" name="Elipse 4"/>
            <p:cNvSpPr/>
            <p:nvPr/>
          </p:nvSpPr>
          <p:spPr>
            <a:xfrm>
              <a:off x="3799063" y="3195814"/>
              <a:ext cx="727031" cy="75133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Menos 11"/>
            <p:cNvSpPr/>
            <p:nvPr/>
          </p:nvSpPr>
          <p:spPr>
            <a:xfrm rot="10800000">
              <a:off x="3887834" y="3176455"/>
              <a:ext cx="538246" cy="433257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Menos 12"/>
            <p:cNvSpPr/>
            <p:nvPr/>
          </p:nvSpPr>
          <p:spPr>
            <a:xfrm rot="10800000">
              <a:off x="3887834" y="3571480"/>
              <a:ext cx="538246" cy="433257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Elipse 13"/>
          <p:cNvSpPr/>
          <p:nvPr/>
        </p:nvSpPr>
        <p:spPr>
          <a:xfrm>
            <a:off x="5818282" y="514942"/>
            <a:ext cx="714375" cy="67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5023399" y="3195814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6310022" y="3214686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9517894" y="3826339"/>
            <a:ext cx="2557462" cy="1052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Posição atual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16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4936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17</a:t>
            </a:r>
            <a:endParaRPr lang="pt-BR" sz="2200" b="1" dirty="0"/>
          </a:p>
        </p:txBody>
      </p:sp>
      <p:sp>
        <p:nvSpPr>
          <p:cNvPr id="23" name="Retângulo 22"/>
          <p:cNvSpPr/>
          <p:nvPr/>
        </p:nvSpPr>
        <p:spPr>
          <a:xfrm>
            <a:off x="370406" y="428626"/>
            <a:ext cx="3930131" cy="7143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Posição atual dos 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>
            <a:off x="11718147" y="642711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18</a:t>
            </a:r>
            <a:endParaRPr lang="pt-BR" sz="2200" b="1" dirty="0"/>
          </a:p>
        </p:txBody>
      </p:sp>
      <p:sp>
        <p:nvSpPr>
          <p:cNvPr id="23" name="Retângulo 22"/>
          <p:cNvSpPr/>
          <p:nvPr/>
        </p:nvSpPr>
        <p:spPr>
          <a:xfrm>
            <a:off x="527569" y="342901"/>
            <a:ext cx="3858693" cy="6143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Posição atual dos 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99019" y="1185240"/>
            <a:ext cx="4074281" cy="5429249"/>
            <a:chOff x="699019" y="1185240"/>
            <a:chExt cx="4074281" cy="5429249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19" y="1185240"/>
              <a:ext cx="4074281" cy="5429249"/>
            </a:xfrm>
            <a:prstGeom prst="rect">
              <a:avLst/>
            </a:prstGeom>
          </p:spPr>
        </p:pic>
        <p:sp>
          <p:nvSpPr>
            <p:cNvPr id="7" name="Retângulo 6"/>
            <p:cNvSpPr/>
            <p:nvPr/>
          </p:nvSpPr>
          <p:spPr>
            <a:xfrm>
              <a:off x="1528763" y="1428749"/>
              <a:ext cx="1328737" cy="12573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t="26250" r="9375" b="46667"/>
          <a:stretch/>
        </p:blipFill>
        <p:spPr>
          <a:xfrm>
            <a:off x="821634" y="1300161"/>
            <a:ext cx="3829050" cy="1857375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4895915" y="1185240"/>
            <a:ext cx="4074281" cy="5429249"/>
            <a:chOff x="5057776" y="1185240"/>
            <a:chExt cx="4074281" cy="5429249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776" y="1185240"/>
              <a:ext cx="4074281" cy="5429249"/>
            </a:xfrm>
            <a:prstGeom prst="rect">
              <a:avLst/>
            </a:prstGeom>
          </p:spPr>
        </p:pic>
        <p:sp>
          <p:nvSpPr>
            <p:cNvPr id="14" name="Retângulo 13"/>
            <p:cNvSpPr/>
            <p:nvPr/>
          </p:nvSpPr>
          <p:spPr>
            <a:xfrm>
              <a:off x="6423403" y="1428749"/>
              <a:ext cx="1343025" cy="1128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t="12083" r="14650" b="60625"/>
          <a:stretch/>
        </p:blipFill>
        <p:spPr>
          <a:xfrm>
            <a:off x="5241158" y="1300161"/>
            <a:ext cx="3400425" cy="1871663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7729594" y="1185240"/>
            <a:ext cx="4081798" cy="5439266"/>
            <a:chOff x="7729594" y="1185240"/>
            <a:chExt cx="4081798" cy="5439266"/>
          </a:xfrm>
        </p:grpSpPr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594" y="1185240"/>
              <a:ext cx="4081798" cy="5439266"/>
            </a:xfrm>
            <a:prstGeom prst="rect">
              <a:avLst/>
            </a:prstGeom>
          </p:spPr>
        </p:pic>
        <p:sp>
          <p:nvSpPr>
            <p:cNvPr id="19" name="Retângulo 18"/>
            <p:cNvSpPr/>
            <p:nvPr/>
          </p:nvSpPr>
          <p:spPr>
            <a:xfrm>
              <a:off x="9117812" y="1300162"/>
              <a:ext cx="1443049" cy="13858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t="22500" r="21035" b="54792"/>
          <a:stretch/>
        </p:blipFill>
        <p:spPr>
          <a:xfrm>
            <a:off x="8184580" y="1214437"/>
            <a:ext cx="3171825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008422" y="3312863"/>
            <a:ext cx="2079270" cy="1659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ocais 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com maior frequência de clientes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904114" y="4986329"/>
            <a:ext cx="2183578" cy="1493045"/>
            <a:chOff x="9582180" y="968473"/>
            <a:chExt cx="2243137" cy="1493045"/>
          </a:xfrm>
        </p:grpSpPr>
        <p:sp>
          <p:nvSpPr>
            <p:cNvPr id="7" name="Retângulo 6"/>
            <p:cNvSpPr/>
            <p:nvPr/>
          </p:nvSpPr>
          <p:spPr>
            <a:xfrm>
              <a:off x="9582180" y="968473"/>
              <a:ext cx="2243137" cy="14930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Menor</a:t>
              </a:r>
            </a:p>
            <a:p>
              <a:pPr algn="ctr"/>
              <a:r>
                <a:rPr lang="pt-BR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Médio</a:t>
              </a:r>
              <a:endParaRPr lang="pt-BR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pt-BR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Maior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9742911" y="1157224"/>
              <a:ext cx="442913" cy="307181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/>
            <p:cNvSpPr/>
            <p:nvPr/>
          </p:nvSpPr>
          <p:spPr>
            <a:xfrm>
              <a:off x="9742911" y="1582276"/>
              <a:ext cx="442913" cy="307181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Triângulo isósceles 10"/>
            <p:cNvSpPr/>
            <p:nvPr/>
          </p:nvSpPr>
          <p:spPr>
            <a:xfrm>
              <a:off x="9742912" y="2032333"/>
              <a:ext cx="442913" cy="30718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/>
          <p:cNvSpPr txBox="1"/>
          <p:nvPr/>
        </p:nvSpPr>
        <p:spPr>
          <a:xfrm>
            <a:off x="11466489" y="650024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19</a:t>
            </a:r>
            <a:endParaRPr lang="pt-BR" sz="2200" b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5045271" y="2914651"/>
            <a:ext cx="2200276" cy="1721643"/>
            <a:chOff x="5045271" y="2914651"/>
            <a:chExt cx="2200276" cy="1721643"/>
          </a:xfrm>
        </p:grpSpPr>
        <p:sp>
          <p:nvSpPr>
            <p:cNvPr id="4" name="Triângulo isósceles 3"/>
            <p:cNvSpPr/>
            <p:nvPr/>
          </p:nvSpPr>
          <p:spPr>
            <a:xfrm>
              <a:off x="5045271" y="2914651"/>
              <a:ext cx="2200276" cy="1471612"/>
            </a:xfrm>
            <a:prstGeom prst="triangl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9237" y="2946798"/>
              <a:ext cx="1689496" cy="168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o 18"/>
          <p:cNvGrpSpPr/>
          <p:nvPr/>
        </p:nvGrpSpPr>
        <p:grpSpPr>
          <a:xfrm>
            <a:off x="7643812" y="5136357"/>
            <a:ext cx="2200276" cy="1721643"/>
            <a:chOff x="7643812" y="5136357"/>
            <a:chExt cx="2200276" cy="1721643"/>
          </a:xfrm>
        </p:grpSpPr>
        <p:sp>
          <p:nvSpPr>
            <p:cNvPr id="20" name="Triângulo isósceles 19"/>
            <p:cNvSpPr/>
            <p:nvPr/>
          </p:nvSpPr>
          <p:spPr>
            <a:xfrm>
              <a:off x="7643812" y="5136357"/>
              <a:ext cx="2200276" cy="1471612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1" name="Picture 8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778" y="5168504"/>
              <a:ext cx="1689496" cy="168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upo 27"/>
          <p:cNvGrpSpPr/>
          <p:nvPr/>
        </p:nvGrpSpPr>
        <p:grpSpPr>
          <a:xfrm>
            <a:off x="114302" y="4770268"/>
            <a:ext cx="1860388" cy="1432386"/>
            <a:chOff x="114302" y="4935709"/>
            <a:chExt cx="2200276" cy="1721643"/>
          </a:xfrm>
        </p:grpSpPr>
        <p:sp>
          <p:nvSpPr>
            <p:cNvPr id="22" name="Triângulo isósceles 21"/>
            <p:cNvSpPr/>
            <p:nvPr/>
          </p:nvSpPr>
          <p:spPr>
            <a:xfrm>
              <a:off x="114302" y="4935709"/>
              <a:ext cx="2200276" cy="1471612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68" y="4967856"/>
              <a:ext cx="1689496" cy="168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o 17"/>
          <p:cNvGrpSpPr/>
          <p:nvPr/>
        </p:nvGrpSpPr>
        <p:grpSpPr>
          <a:xfrm>
            <a:off x="8810470" y="2331150"/>
            <a:ext cx="1018732" cy="984314"/>
            <a:chOff x="8525318" y="2823307"/>
            <a:chExt cx="1018732" cy="984314"/>
          </a:xfrm>
        </p:grpSpPr>
        <p:sp>
          <p:nvSpPr>
            <p:cNvPr id="24" name="Triângulo isósceles 23"/>
            <p:cNvSpPr/>
            <p:nvPr/>
          </p:nvSpPr>
          <p:spPr>
            <a:xfrm>
              <a:off x="8525318" y="2823307"/>
              <a:ext cx="1018732" cy="86492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5" name="Picture 8" descr="Imagem relacionad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769" y="2914651"/>
              <a:ext cx="892970" cy="892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o 29"/>
          <p:cNvGrpSpPr/>
          <p:nvPr/>
        </p:nvGrpSpPr>
        <p:grpSpPr>
          <a:xfrm>
            <a:off x="2023013" y="764146"/>
            <a:ext cx="1312661" cy="1021792"/>
            <a:chOff x="2387595" y="749858"/>
            <a:chExt cx="1032682" cy="792952"/>
          </a:xfrm>
        </p:grpSpPr>
        <p:sp>
          <p:nvSpPr>
            <p:cNvPr id="26" name="Triângulo isósceles 25"/>
            <p:cNvSpPr/>
            <p:nvPr/>
          </p:nvSpPr>
          <p:spPr>
            <a:xfrm>
              <a:off x="2387595" y="749858"/>
              <a:ext cx="1032682" cy="648172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Picture 8" descr="Imagem relacionad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7460" y="749858"/>
              <a:ext cx="792952" cy="792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riângulo isósceles 31"/>
          <p:cNvSpPr/>
          <p:nvPr/>
        </p:nvSpPr>
        <p:spPr>
          <a:xfrm>
            <a:off x="-77475" y="737400"/>
            <a:ext cx="1860388" cy="1224363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8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" y="764146"/>
            <a:ext cx="1428511" cy="140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riângulo isósceles 34"/>
          <p:cNvSpPr/>
          <p:nvPr/>
        </p:nvSpPr>
        <p:spPr>
          <a:xfrm>
            <a:off x="1484521" y="2577058"/>
            <a:ext cx="2200276" cy="1471612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Picture 8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87" y="2609205"/>
            <a:ext cx="1689496" cy="16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2225786"/>
            <a:ext cx="12192004" cy="2289064"/>
          </a:xfrm>
          <a:prstGeom prst="rect">
            <a:avLst/>
          </a:prstGeom>
          <a:solidFill>
            <a:schemeClr val="bg1"/>
          </a:solidFill>
          <a:ln>
            <a:solidFill>
              <a:srgbClr val="3EC0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14391" y="2225784"/>
            <a:ext cx="113776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CLEZIANA DA SILVA BANDEIRA</a:t>
            </a: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JULIANA PEREIRA CABRAL</a:t>
            </a:r>
          </a:p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NARA MILENA DIÓGENES PEIXÔTO</a:t>
            </a: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Resultado de imagem para WI-F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5" y="3157540"/>
            <a:ext cx="381731" cy="3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WI-F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85" y="3580108"/>
            <a:ext cx="381731" cy="3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sultado de imagem para WI-F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48" y="4028226"/>
            <a:ext cx="381731" cy="32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799063" y="3290755"/>
            <a:ext cx="727031" cy="828282"/>
            <a:chOff x="3799063" y="3290755"/>
            <a:chExt cx="727031" cy="828282"/>
          </a:xfrm>
        </p:grpSpPr>
        <p:sp>
          <p:nvSpPr>
            <p:cNvPr id="5" name="Elipse 4"/>
            <p:cNvSpPr/>
            <p:nvPr/>
          </p:nvSpPr>
          <p:spPr>
            <a:xfrm>
              <a:off x="3799063" y="3310114"/>
              <a:ext cx="727031" cy="75133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Menos 5"/>
            <p:cNvSpPr/>
            <p:nvPr/>
          </p:nvSpPr>
          <p:spPr>
            <a:xfrm rot="10800000">
              <a:off x="3887834" y="3290755"/>
              <a:ext cx="538246" cy="433257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Menos 6"/>
            <p:cNvSpPr/>
            <p:nvPr/>
          </p:nvSpPr>
          <p:spPr>
            <a:xfrm rot="10800000">
              <a:off x="3887834" y="3685780"/>
              <a:ext cx="538246" cy="433257"/>
            </a:xfrm>
            <a:prstGeom prst="mathMinus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Elipse 7"/>
          <p:cNvSpPr/>
          <p:nvPr/>
        </p:nvSpPr>
        <p:spPr>
          <a:xfrm>
            <a:off x="6094588" y="3112844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Menos 8"/>
          <p:cNvSpPr/>
          <p:nvPr/>
        </p:nvSpPr>
        <p:spPr>
          <a:xfrm rot="10800000">
            <a:off x="6183359" y="3093485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Menos 9"/>
          <p:cNvSpPr/>
          <p:nvPr/>
        </p:nvSpPr>
        <p:spPr>
          <a:xfrm rot="10800000">
            <a:off x="6183359" y="3488510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enos 13"/>
          <p:cNvSpPr/>
          <p:nvPr/>
        </p:nvSpPr>
        <p:spPr>
          <a:xfrm rot="16200000">
            <a:off x="4954635" y="4943343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enos 14"/>
          <p:cNvSpPr/>
          <p:nvPr/>
        </p:nvSpPr>
        <p:spPr>
          <a:xfrm rot="16200000">
            <a:off x="5171264" y="4947866"/>
            <a:ext cx="538246" cy="43325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4958561" y="4784306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3429925" y="1105076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5031095" y="3252130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994574" y="1247117"/>
            <a:ext cx="727031" cy="751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9215436" y="3526742"/>
            <a:ext cx="2919412" cy="1531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Sugestão para posicionamento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20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29327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7296205" y="3485656"/>
            <a:ext cx="2988888" cy="9718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Redes: Recepção</a:t>
            </a:r>
          </a:p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 Funcionários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337902" y="629666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21</a:t>
            </a:r>
            <a:endParaRPr lang="pt-BR" sz="2200" b="1" dirty="0"/>
          </a:p>
        </p:txBody>
      </p:sp>
      <p:grpSp>
        <p:nvGrpSpPr>
          <p:cNvPr id="3" name="Grupo 2"/>
          <p:cNvGrpSpPr/>
          <p:nvPr/>
        </p:nvGrpSpPr>
        <p:grpSpPr>
          <a:xfrm>
            <a:off x="8308621" y="4643439"/>
            <a:ext cx="1292580" cy="1300162"/>
            <a:chOff x="8308620" y="4686301"/>
            <a:chExt cx="1378305" cy="1357312"/>
          </a:xfrm>
        </p:grpSpPr>
        <p:pic>
          <p:nvPicPr>
            <p:cNvPr id="5" name="Picture 2" descr="Resultado de imagem para rote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173" y="4976395"/>
              <a:ext cx="873099" cy="87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/>
            <p:cNvSpPr/>
            <p:nvPr/>
          </p:nvSpPr>
          <p:spPr>
            <a:xfrm>
              <a:off x="8308620" y="4686301"/>
              <a:ext cx="1378305" cy="13573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tângulo 7"/>
          <p:cNvSpPr/>
          <p:nvPr/>
        </p:nvSpPr>
        <p:spPr>
          <a:xfrm>
            <a:off x="276756" y="297006"/>
            <a:ext cx="4695294" cy="1074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Sugestão para posicionamento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700588" y="3083066"/>
            <a:ext cx="2705530" cy="9718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Rede: Clientes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363856" y="642711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0B091E"/>
                </a:solidFill>
              </a:rPr>
              <a:t>22</a:t>
            </a:r>
            <a:endParaRPr lang="pt-BR" sz="2200" b="1" dirty="0">
              <a:solidFill>
                <a:srgbClr val="0B091E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76756" y="297007"/>
            <a:ext cx="4781019" cy="1014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Sugestão para posicionamento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ultiplicar 3"/>
          <p:cNvSpPr/>
          <p:nvPr/>
        </p:nvSpPr>
        <p:spPr>
          <a:xfrm>
            <a:off x="3814763" y="1354279"/>
            <a:ext cx="1057275" cy="9858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Multiplicar 10"/>
          <p:cNvSpPr/>
          <p:nvPr/>
        </p:nvSpPr>
        <p:spPr>
          <a:xfrm>
            <a:off x="6696076" y="1311417"/>
            <a:ext cx="1057275" cy="9858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5265384" y="1354279"/>
            <a:ext cx="1292580" cy="1300162"/>
            <a:chOff x="8308620" y="4686301"/>
            <a:chExt cx="1378305" cy="1357312"/>
          </a:xfrm>
        </p:grpSpPr>
        <p:pic>
          <p:nvPicPr>
            <p:cNvPr id="13" name="Picture 2" descr="Resultado de imagem para rote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173" y="4976395"/>
              <a:ext cx="873099" cy="87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/>
            <p:cNvSpPr/>
            <p:nvPr/>
          </p:nvSpPr>
          <p:spPr>
            <a:xfrm>
              <a:off x="8308620" y="4686301"/>
              <a:ext cx="1378305" cy="13573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1023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0623197" y="1668604"/>
            <a:ext cx="1292580" cy="1300162"/>
            <a:chOff x="8308620" y="4686301"/>
            <a:chExt cx="1378305" cy="1357312"/>
          </a:xfrm>
        </p:grpSpPr>
        <p:pic>
          <p:nvPicPr>
            <p:cNvPr id="6" name="Picture 2" descr="Resultado de imagem para roteador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173" y="4976395"/>
              <a:ext cx="873099" cy="873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Elipse 6"/>
            <p:cNvSpPr/>
            <p:nvPr/>
          </p:nvSpPr>
          <p:spPr>
            <a:xfrm>
              <a:off x="8308620" y="4686301"/>
              <a:ext cx="1378305" cy="13573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tângulo 7"/>
          <p:cNvSpPr/>
          <p:nvPr/>
        </p:nvSpPr>
        <p:spPr>
          <a:xfrm>
            <a:off x="505357" y="339870"/>
            <a:ext cx="5023906" cy="974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Sugestão para posicionamento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38268" y="1460565"/>
            <a:ext cx="2633607" cy="92544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Rede: Clientes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87" y="343110"/>
            <a:ext cx="4732990" cy="630702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553021" y="6312218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23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7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19594" y="111270"/>
            <a:ext cx="4580994" cy="1087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Sugestão para posicionamento dos </a:t>
            </a:r>
            <a:r>
              <a:rPr lang="pt-BR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119594" y="1377214"/>
            <a:ext cx="3993049" cy="5321002"/>
            <a:chOff x="3455089" y="1277201"/>
            <a:chExt cx="3993049" cy="5321002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089" y="1277201"/>
              <a:ext cx="3993049" cy="5321002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4112003" y="1577239"/>
              <a:ext cx="1514475" cy="13430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4112643" y="1377214"/>
            <a:ext cx="3993049" cy="5321002"/>
            <a:chOff x="4643438" y="1377214"/>
            <a:chExt cx="3993049" cy="5321002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8" y="1377214"/>
              <a:ext cx="3993049" cy="5321002"/>
            </a:xfrm>
            <a:prstGeom prst="rect">
              <a:avLst/>
            </a:prstGeom>
          </p:spPr>
        </p:pic>
        <p:sp>
          <p:nvSpPr>
            <p:cNvPr id="8" name="Elipse 7"/>
            <p:cNvSpPr/>
            <p:nvPr/>
          </p:nvSpPr>
          <p:spPr>
            <a:xfrm>
              <a:off x="5882724" y="1677251"/>
              <a:ext cx="1514475" cy="134302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Retângulo 8"/>
          <p:cNvSpPr/>
          <p:nvPr/>
        </p:nvSpPr>
        <p:spPr>
          <a:xfrm>
            <a:off x="5500686" y="456760"/>
            <a:ext cx="2358081" cy="7704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Rede: Clientes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90" y="1349078"/>
            <a:ext cx="4014163" cy="5349138"/>
          </a:xfrm>
          <a:prstGeom prst="rect">
            <a:avLst/>
          </a:prstGeom>
        </p:spPr>
      </p:pic>
      <p:sp>
        <p:nvSpPr>
          <p:cNvPr id="13" name="Menos 12"/>
          <p:cNvSpPr/>
          <p:nvPr/>
        </p:nvSpPr>
        <p:spPr>
          <a:xfrm rot="16384305" flipV="1">
            <a:off x="9821291" y="2039332"/>
            <a:ext cx="557213" cy="315685"/>
          </a:xfrm>
          <a:prstGeom prst="mathMinus">
            <a:avLst/>
          </a:prstGeom>
          <a:solidFill>
            <a:schemeClr val="tx1"/>
          </a:solidFill>
          <a:ln>
            <a:solidFill>
              <a:srgbClr val="0B09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enos 13"/>
          <p:cNvSpPr/>
          <p:nvPr/>
        </p:nvSpPr>
        <p:spPr>
          <a:xfrm rot="16384305" flipV="1">
            <a:off x="10020729" y="2059232"/>
            <a:ext cx="557213" cy="31568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9729518" y="1677251"/>
            <a:ext cx="1085850" cy="9659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2</a:t>
            </a:r>
            <a:r>
              <a:rPr lang="pt-BR" sz="2200" b="1" dirty="0" smtClean="0">
                <a:solidFill>
                  <a:schemeClr val="bg1"/>
                </a:solidFill>
              </a:rPr>
              <a:t>4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9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11466489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25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789885" y="370268"/>
            <a:ext cx="5614988" cy="66865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Informações dos rádios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391574"/>
              </p:ext>
            </p:extLst>
          </p:nvPr>
        </p:nvGraphicFramePr>
        <p:xfrm>
          <a:off x="714150" y="2405174"/>
          <a:ext cx="10662187" cy="2991826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2123940"/>
                <a:gridCol w="1733986"/>
                <a:gridCol w="1730431"/>
                <a:gridCol w="1380088"/>
                <a:gridCol w="1846871"/>
                <a:gridCol w="1846871"/>
              </a:tblGrid>
              <a:tr h="11715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rádio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Segurança </a:t>
                      </a: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Utilizada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Canal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 de acesso de cliente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Orçamento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82893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LINK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802.11b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Aberta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  média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30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R$ 85,90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90902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Repetidores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LINK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802.11b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Aberta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 8 e 9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Média: 300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R$ 299,70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4228729" y="1295401"/>
            <a:ext cx="2737299" cy="584915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Atual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1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11480777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26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789885" y="267236"/>
            <a:ext cx="5614988" cy="66865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Informações dos rádios</a:t>
            </a:r>
            <a:endParaRPr lang="pt-B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31554"/>
              </p:ext>
            </p:extLst>
          </p:nvPr>
        </p:nvGraphicFramePr>
        <p:xfrm>
          <a:off x="578533" y="1730848"/>
          <a:ext cx="10486000" cy="502412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2088843"/>
                <a:gridCol w="1705333"/>
                <a:gridCol w="1701837"/>
                <a:gridCol w="1357283"/>
                <a:gridCol w="1816352"/>
                <a:gridCol w="1816352"/>
              </a:tblGrid>
              <a:tr h="11134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rádio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Segurança Utilizado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Canal 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 de acesso de cliente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Orçamento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7807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LINK </a:t>
                      </a:r>
                      <a:endParaRPr lang="pt-B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antenas)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Aberta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Média: 30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R$ 160,00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78079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LINK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 antenas)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Aberta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Média:</a:t>
                      </a:r>
                      <a:r>
                        <a:rPr lang="pt-BR" sz="2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R$ 160,00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8267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 LINK </a:t>
                      </a:r>
                      <a:endParaRPr lang="pt-B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antenas)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WPA2-Personal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Média: 30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R$ 82,00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8267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Repetidor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Aberta</a:t>
                      </a:r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Média: 300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R$</a:t>
                      </a:r>
                      <a:r>
                        <a:rPr lang="pt-BR" sz="2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299,70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4074181" y="1050701"/>
            <a:ext cx="2737299" cy="584915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Proposta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4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549206"/>
            <a:ext cx="10170825" cy="517463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757613" y="141668"/>
            <a:ext cx="3914776" cy="525807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16712" y="892416"/>
            <a:ext cx="3196577" cy="57106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Vistumbler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466489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27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12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543301" y="183590"/>
            <a:ext cx="5340862" cy="50800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357563" y="898570"/>
            <a:ext cx="5757862" cy="758781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Medidor de sinal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" b="22708"/>
          <a:stretch/>
        </p:blipFill>
        <p:spPr>
          <a:xfrm>
            <a:off x="4066610" y="1866821"/>
            <a:ext cx="3705790" cy="48595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" b="22219"/>
          <a:stretch/>
        </p:blipFill>
        <p:spPr>
          <a:xfrm>
            <a:off x="8158162" y="1866821"/>
            <a:ext cx="3676649" cy="48569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22082"/>
          <a:stretch/>
        </p:blipFill>
        <p:spPr>
          <a:xfrm>
            <a:off x="218510" y="1866821"/>
            <a:ext cx="3686139" cy="485951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1385525" y="260705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28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543301" y="183590"/>
            <a:ext cx="5340862" cy="50800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Site </a:t>
            </a:r>
            <a:r>
              <a:rPr lang="pt-BR" sz="2800" b="1" dirty="0" err="1" smtClean="0">
                <a:solidFill>
                  <a:schemeClr val="bg1"/>
                </a:solidFill>
              </a:rPr>
              <a:t>Survey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543301" y="884282"/>
            <a:ext cx="5340862" cy="789849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WI-FI </a:t>
            </a:r>
            <a:r>
              <a:rPr lang="pt-BR" sz="2800" b="1" dirty="0" err="1" smtClean="0">
                <a:solidFill>
                  <a:schemeClr val="bg1"/>
                </a:solidFill>
              </a:rPr>
              <a:t>Analyzer</a:t>
            </a:r>
            <a:r>
              <a:rPr lang="pt-BR" sz="2800" b="1" dirty="0" smtClean="0">
                <a:solidFill>
                  <a:schemeClr val="bg1"/>
                </a:solidFill>
              </a:rPr>
              <a:t>: Gráfico de canais</a:t>
            </a:r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15208"/>
          <a:stretch/>
        </p:blipFill>
        <p:spPr>
          <a:xfrm>
            <a:off x="4373010" y="1866821"/>
            <a:ext cx="3370816" cy="489392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466489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29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584878" y="129997"/>
            <a:ext cx="2937793" cy="657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TÓPICOS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82392" y="921859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DO CLIENTE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82394" y="1915770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 DA TECNOLOGIA WI-FI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82392" y="2919390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BENEFÍCIOS PARA O ESTABELECIMENTO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82392" y="3913301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82392" y="4916921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282391" y="5920541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SURVEY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7486656" y="926226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CABEAMENTO ESTRUTURADO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7486656" y="1915770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ACESSO E CONTROLE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7486656" y="2919390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TREINAMENTO E SUPORTE 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7513821" y="3913300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ORÇAMENTO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522671" y="4930595"/>
            <a:ext cx="4503917" cy="89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DE EXECUÇÃO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543301" y="183590"/>
            <a:ext cx="5340862" cy="50800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543301" y="884282"/>
            <a:ext cx="5340862" cy="789849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466489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30</a:t>
            </a:r>
            <a:endParaRPr lang="pt-BR" sz="2200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0"/>
          <a:stretch/>
        </p:blipFill>
        <p:spPr>
          <a:xfrm>
            <a:off x="2022732" y="1787926"/>
            <a:ext cx="4191000" cy="48429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2" t="-1875" r="2222" b="17917"/>
          <a:stretch/>
        </p:blipFill>
        <p:spPr>
          <a:xfrm>
            <a:off x="6936300" y="1640769"/>
            <a:ext cx="3419476" cy="51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9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543301" y="183590"/>
            <a:ext cx="5340862" cy="508002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543301" y="884282"/>
            <a:ext cx="5340862" cy="789849"/>
          </a:xfrm>
          <a:prstGeom prst="rect">
            <a:avLst/>
          </a:prstGeom>
          <a:solidFill>
            <a:srgbClr val="587ECB"/>
          </a:solidFill>
          <a:ln w="38100">
            <a:solidFill>
              <a:srgbClr val="103C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466489" y="22214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31</a:t>
            </a:r>
            <a:endParaRPr lang="pt-BR" sz="2200" b="1" dirty="0">
              <a:solidFill>
                <a:schemeClr val="bg1"/>
              </a:solidFill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0" y="1952944"/>
            <a:ext cx="4191001" cy="4749803"/>
            <a:chOff x="409575" y="1866821"/>
            <a:chExt cx="4191001" cy="4749803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50" b="15000"/>
            <a:stretch/>
          </p:blipFill>
          <p:spPr>
            <a:xfrm>
              <a:off x="409575" y="1866821"/>
              <a:ext cx="4191001" cy="4749802"/>
            </a:xfrm>
            <a:prstGeom prst="rect">
              <a:avLst/>
            </a:prstGeom>
          </p:spPr>
        </p:pic>
        <p:sp>
          <p:nvSpPr>
            <p:cNvPr id="3" name="Elipse 2"/>
            <p:cNvSpPr/>
            <p:nvPr/>
          </p:nvSpPr>
          <p:spPr>
            <a:xfrm>
              <a:off x="614364" y="5971620"/>
              <a:ext cx="714375" cy="64500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4191001" y="1952944"/>
            <a:ext cx="4260620" cy="4749802"/>
            <a:chOff x="4805365" y="1866821"/>
            <a:chExt cx="4260620" cy="474980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5" b="15416"/>
            <a:stretch/>
          </p:blipFill>
          <p:spPr>
            <a:xfrm>
              <a:off x="4805365" y="1866821"/>
              <a:ext cx="4260620" cy="4749802"/>
            </a:xfrm>
            <a:prstGeom prst="rect">
              <a:avLst/>
            </a:prstGeom>
          </p:spPr>
        </p:pic>
        <p:sp>
          <p:nvSpPr>
            <p:cNvPr id="13" name="Elipse 12"/>
            <p:cNvSpPr/>
            <p:nvPr/>
          </p:nvSpPr>
          <p:spPr>
            <a:xfrm>
              <a:off x="5543548" y="5971620"/>
              <a:ext cx="1200765" cy="6450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0" b="15208"/>
          <a:stretch/>
        </p:blipFill>
        <p:spPr>
          <a:xfrm>
            <a:off x="8451621" y="1952944"/>
            <a:ext cx="3740379" cy="474980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10562022" y="6000671"/>
            <a:ext cx="904467" cy="7591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77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057525" y="571499"/>
            <a:ext cx="4314825" cy="900112"/>
          </a:xfrm>
          <a:prstGeom prst="rect">
            <a:avLst/>
          </a:prstGeom>
          <a:solidFill>
            <a:schemeClr val="bg1"/>
          </a:solidFill>
          <a:ln w="38100">
            <a:solidFill>
              <a:srgbClr val="312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Cabeamento Estruturado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95337" y="1924047"/>
            <a:ext cx="5376863" cy="1062041"/>
          </a:xfrm>
          <a:prstGeom prst="rect">
            <a:avLst/>
          </a:prstGeom>
          <a:solidFill>
            <a:schemeClr val="bg1"/>
          </a:solidFill>
          <a:ln w="38100">
            <a:solidFill>
              <a:srgbClr val="312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tx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Cordão óptico</a:t>
            </a:r>
            <a:r>
              <a:rPr lang="pt-B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CTO (no poste) para as </a:t>
            </a:r>
            <a:r>
              <a:rPr lang="pt-BR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ONUs</a:t>
            </a:r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466489" y="631376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3</a:t>
            </a:r>
            <a:r>
              <a:rPr lang="pt-BR" sz="2200" b="1" dirty="0" smtClean="0">
                <a:solidFill>
                  <a:schemeClr val="bg1"/>
                </a:solidFill>
              </a:rPr>
              <a:t>2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95337" y="3309934"/>
            <a:ext cx="5376863" cy="1019177"/>
          </a:xfrm>
          <a:prstGeom prst="rect">
            <a:avLst/>
          </a:prstGeom>
          <a:solidFill>
            <a:schemeClr val="bg1"/>
          </a:solidFill>
          <a:ln w="38100">
            <a:solidFill>
              <a:srgbClr val="312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Cabo UTP das </a:t>
            </a:r>
            <a:r>
              <a:rPr lang="pt-BR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ONUs</a:t>
            </a:r>
            <a:r>
              <a:rPr lang="pt-BR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os </a:t>
            </a:r>
            <a:r>
              <a:rPr lang="pt-BR" sz="2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APs</a:t>
            </a:r>
            <a:endParaRPr lang="pt-BR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60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4" y="414184"/>
            <a:ext cx="9186862" cy="6158934"/>
          </a:xfrm>
          <a:prstGeom prst="rect">
            <a:avLst/>
          </a:prstGeom>
        </p:spPr>
      </p:pic>
      <p:pic>
        <p:nvPicPr>
          <p:cNvPr id="1032" name="Picture 8" descr="Resultado de imagem para poste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0" r="35901"/>
          <a:stretch/>
        </p:blipFill>
        <p:spPr bwMode="auto">
          <a:xfrm>
            <a:off x="142877" y="271463"/>
            <a:ext cx="1214437" cy="65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ct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6"/>
            <a:ext cx="1478641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to 5"/>
          <p:cNvCxnSpPr/>
          <p:nvPr/>
        </p:nvCxnSpPr>
        <p:spPr>
          <a:xfrm>
            <a:off x="900113" y="1128713"/>
            <a:ext cx="4572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1357314" y="414184"/>
            <a:ext cx="0" cy="700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357314" y="414184"/>
            <a:ext cx="27574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114800" y="414184"/>
            <a:ext cx="0" cy="11002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Resultado de imagem para ont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93432" y="1621620"/>
            <a:ext cx="442736" cy="22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/>
          <p:cNvCxnSpPr/>
          <p:nvPr/>
        </p:nvCxnSpPr>
        <p:spPr>
          <a:xfrm>
            <a:off x="4114800" y="1957211"/>
            <a:ext cx="0" cy="185914"/>
          </a:xfrm>
          <a:prstGeom prst="line">
            <a:avLst/>
          </a:prstGeom>
          <a:ln w="38100">
            <a:solidFill>
              <a:srgbClr val="706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Resultado de imagem para roteado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78198" y="2152651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Resultado de imagem para poste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0" r="35901"/>
          <a:stretch/>
        </p:blipFill>
        <p:spPr bwMode="auto">
          <a:xfrm>
            <a:off x="10977563" y="271463"/>
            <a:ext cx="1214437" cy="65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Resultado de imagem para ct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86" y="866776"/>
            <a:ext cx="1478641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to 19"/>
          <p:cNvCxnSpPr/>
          <p:nvPr/>
        </p:nvCxnSpPr>
        <p:spPr>
          <a:xfrm flipH="1">
            <a:off x="10429875" y="1254919"/>
            <a:ext cx="9572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V="1">
            <a:off x="10401301" y="680177"/>
            <a:ext cx="14287" cy="5747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H="1" flipV="1">
            <a:off x="5935265" y="659184"/>
            <a:ext cx="4494610" cy="209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5935265" y="669681"/>
            <a:ext cx="15480" cy="687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6" descr="Resultado de imagem para ont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377" y="1385531"/>
            <a:ext cx="442736" cy="22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Conector reto 43"/>
          <p:cNvCxnSpPr/>
          <p:nvPr/>
        </p:nvCxnSpPr>
        <p:spPr>
          <a:xfrm>
            <a:off x="5950745" y="1599689"/>
            <a:ext cx="9524" cy="202828"/>
          </a:xfrm>
          <a:prstGeom prst="line">
            <a:avLst/>
          </a:prstGeom>
          <a:ln w="38100">
            <a:solidFill>
              <a:srgbClr val="706F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0" descr="Resultado de imagem para roteador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88" y="1455480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/>
          <p:cNvSpPr/>
          <p:nvPr/>
        </p:nvSpPr>
        <p:spPr>
          <a:xfrm>
            <a:off x="4390408" y="2577097"/>
            <a:ext cx="1777030" cy="6641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Cordão óptico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4387862" y="3315262"/>
            <a:ext cx="1784251" cy="3635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ONU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4390408" y="3778178"/>
            <a:ext cx="1777030" cy="6641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Cabo UTP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4387862" y="4516343"/>
            <a:ext cx="1777030" cy="6641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Roteador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0708518" y="6357674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33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4392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7" grpId="0" animBg="1"/>
      <p:bldP spid="48" grpId="0" animBg="1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57503" y="184545"/>
            <a:ext cx="5372097" cy="970467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acesso e controle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425780" y="1316715"/>
            <a:ext cx="4101920" cy="1851488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t="31372" r="14551" b="34057"/>
          <a:stretch/>
        </p:blipFill>
        <p:spPr bwMode="auto">
          <a:xfrm>
            <a:off x="3766529" y="1316715"/>
            <a:ext cx="3350929" cy="168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01006"/>
              </p:ext>
            </p:extLst>
          </p:nvPr>
        </p:nvGraphicFramePr>
        <p:xfrm>
          <a:off x="1056067" y="3412901"/>
          <a:ext cx="9285669" cy="2807594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3103660"/>
                <a:gridCol w="3343728"/>
                <a:gridCol w="2838281"/>
              </a:tblGrid>
              <a:tr h="76144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Quantidade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Preço </a:t>
                      </a: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Unitário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7700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R$135,00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R$ 135,00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6258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R$110,00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R$ 220,00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650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</a:t>
                      </a:r>
                      <a:r>
                        <a:rPr lang="pt-BR" sz="2400" baseline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R$ 300,00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34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25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57503" y="184545"/>
            <a:ext cx="5372097" cy="970467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o </a:t>
            </a:r>
            <a:r>
              <a:rPr lang="pt-BR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Wspot</a:t>
            </a:r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funciona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80" y="1538077"/>
            <a:ext cx="11612141" cy="356256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35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466489" y="540039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36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36695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37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186115" y="270270"/>
            <a:ext cx="5372097" cy="970467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Treinamento e suporte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619502" y="1471613"/>
            <a:ext cx="4276722" cy="807349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Hora aula: R$ 46,00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25849"/>
              </p:ext>
            </p:extLst>
          </p:nvPr>
        </p:nvGraphicFramePr>
        <p:xfrm>
          <a:off x="1880315" y="2678808"/>
          <a:ext cx="7778840" cy="294926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4247156"/>
                <a:gridCol w="3531684"/>
              </a:tblGrid>
              <a:tr h="10754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Atividades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Valor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9101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Treinamento semanal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</a:t>
                      </a: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690,00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9636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Suporte Mensal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R$ 150,00.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4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157413"/>
            <a:ext cx="12192000" cy="1357313"/>
          </a:xfrm>
          <a:prstGeom prst="rect">
            <a:avLst/>
          </a:prstGeom>
          <a:solidFill>
            <a:schemeClr val="bg1"/>
          </a:solidFill>
          <a:ln w="38100">
            <a:solidFill>
              <a:srgbClr val="0C3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ORÇAMENTO FINAL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38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26637"/>
              </p:ext>
            </p:extLst>
          </p:nvPr>
        </p:nvGraphicFramePr>
        <p:xfrm>
          <a:off x="0" y="1"/>
          <a:ext cx="12192000" cy="6857998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4537671"/>
                <a:gridCol w="2272086"/>
                <a:gridCol w="2488562"/>
                <a:gridCol w="2893681"/>
              </a:tblGrid>
              <a:tr h="14767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2400" b="1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Equipamentos/Serviço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2400" b="1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Marcas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2400" b="1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Quantidade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2400" b="1" i="0" u="none" strike="noStrike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Preços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10721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 2 </a:t>
                      </a: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Antenas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TP LINK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R$ 82,00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10721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 3 Antenas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TP LINK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R$ 320,00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10721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Repetidor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TP LINK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       R$ 299,70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10926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Link Internet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Vex Telecom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R$ 99,90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  <a:tr h="1072135">
                <a:tc gridSpan="3"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R$ 801,60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552348" y="642711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39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484179" y="548549"/>
            <a:ext cx="58626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LOCAL ESCOLHIDO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COCO BIT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LOCALIZAÇÃO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RUA MARIA CECÍLIA BARREIRA, JAGUARIBE/CE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</a:p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TELEFONE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88) 9 9693-6857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FACEBOOK/INSTAGRAM: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COCO BIT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4</a:t>
            </a:r>
          </a:p>
        </p:txBody>
      </p:sp>
      <p:pic>
        <p:nvPicPr>
          <p:cNvPr id="1026" name="Picture 2" descr="Nenhuma descriÃ§Ã£o de foto disponÃ­vel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" b="94"/>
          <a:stretch/>
        </p:blipFill>
        <p:spPr bwMode="auto">
          <a:xfrm>
            <a:off x="0" y="-1"/>
            <a:ext cx="5949097" cy="67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97" y="527116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97" y="2003325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restaurant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97" y="3805569"/>
            <a:ext cx="575598" cy="57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537923" y="6269948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40</a:t>
            </a:r>
            <a:endParaRPr lang="pt-BR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13128"/>
              </p:ext>
            </p:extLst>
          </p:nvPr>
        </p:nvGraphicFramePr>
        <p:xfrm>
          <a:off x="812441" y="2440792"/>
          <a:ext cx="10340664" cy="2066814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2953871"/>
                <a:gridCol w="2953871"/>
                <a:gridCol w="2953871"/>
                <a:gridCol w="1479051"/>
              </a:tblGrid>
              <a:tr h="8425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SERVIÇO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PROFISSIONAL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HORAS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VALOR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12212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Instalação/ configuração dos </a:t>
                      </a:r>
                      <a:r>
                        <a:rPr lang="pt-BR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APs</a:t>
                      </a: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e repetidores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Engenheiro de telecomunicações 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100/h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468F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9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2914650"/>
            <a:ext cx="12192000" cy="1357313"/>
          </a:xfrm>
          <a:prstGeom prst="rect">
            <a:avLst/>
          </a:prstGeom>
          <a:solidFill>
            <a:schemeClr val="bg1"/>
          </a:solidFill>
          <a:ln w="38100">
            <a:solidFill>
              <a:srgbClr val="0C3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</a:t>
            </a: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41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2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206969" y="211427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/>
              <a:t>42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2626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671888" y="857252"/>
            <a:ext cx="4643438" cy="800099"/>
          </a:xfrm>
          <a:prstGeom prst="rect">
            <a:avLst/>
          </a:prstGeom>
          <a:solidFill>
            <a:srgbClr val="1231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/>
              <a:t>Conclusão</a:t>
            </a:r>
            <a:endParaRPr lang="pt-BR" sz="4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399814" y="626693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</a:rPr>
              <a:t>43</a:t>
            </a:r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611245" y="6324083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smtClean="0">
                <a:solidFill>
                  <a:schemeClr val="bg1"/>
                </a:solidFill>
              </a:rPr>
              <a:t>44</a:t>
            </a:r>
            <a:endParaRPr lang="pt-BR" sz="2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271840" y="641745"/>
            <a:ext cx="5372097" cy="970467"/>
          </a:xfrm>
          <a:prstGeom prst="rect">
            <a:avLst/>
          </a:prstGeom>
          <a:solidFill>
            <a:srgbClr val="0B3857"/>
          </a:solidFill>
          <a:ln w="38100">
            <a:solidFill>
              <a:srgbClr val="3F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 dos profissionais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779414"/>
              </p:ext>
            </p:extLst>
          </p:nvPr>
        </p:nvGraphicFramePr>
        <p:xfrm>
          <a:off x="618188" y="1944710"/>
          <a:ext cx="11050071" cy="4279028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4301542"/>
                <a:gridCol w="2876858"/>
                <a:gridCol w="3871671"/>
              </a:tblGrid>
              <a:tr h="10119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Profissionais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Telefone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E-mail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103C73"/>
                    </a:solidFill>
                  </a:tcPr>
                </a:tc>
              </a:tr>
              <a:tr h="7782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Cleziana da Silva Bandeira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(88) 9 9668-1556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cleziana123@gmail.com</a:t>
                      </a:r>
                      <a:endParaRPr lang="pt-BR" sz="2400" u="non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</a:tr>
              <a:tr h="14462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 Pereira Cabral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fontAlgn="t"/>
                      <a: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pt-BR" sz="2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(88) 9 9788-1723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julianajbe2102@gmail.com</a:t>
                      </a:r>
                      <a:endParaRPr lang="pt-BR" sz="2400" u="non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</a:tr>
              <a:tr h="10425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Nara Milena Diógenes Peixôto</a:t>
                      </a:r>
                      <a:endParaRPr lang="pt-BR" sz="2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(88) 9 9991-2187</a:t>
                      </a:r>
                      <a:endParaRPr lang="pt-BR" sz="24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naramilena300@gmail.com</a:t>
                      </a:r>
                      <a:endParaRPr lang="pt-BR" sz="2400" u="non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cell3D prstMaterial="dkEdge">
                      <a:bevel prst="artDeco"/>
                      <a:lightRig rig="flood" dir="t"/>
                    </a:cell3D>
                    <a:solidFill>
                      <a:srgbClr val="3C7AC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1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86312" y="2028825"/>
            <a:ext cx="7043737" cy="1785937"/>
          </a:xfrm>
          <a:prstGeom prst="rect">
            <a:avLst/>
          </a:prstGeom>
          <a:solidFill>
            <a:srgbClr val="3268A9"/>
          </a:solidFill>
          <a:ln>
            <a:solidFill>
              <a:srgbClr val="3268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DÚVIDAS?</a:t>
            </a:r>
          </a:p>
          <a:p>
            <a:pPr algn="ctr"/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OBRIGADA PELA ATENÇÃO!</a:t>
            </a:r>
          </a:p>
          <a:p>
            <a:pPr algn="ctr"/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6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087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621307" y="6183602"/>
            <a:ext cx="725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6820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372851" y="6183602"/>
            <a:ext cx="973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71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758488" y="6240752"/>
            <a:ext cx="973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7820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1372851" y="6183602"/>
            <a:ext cx="973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5912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2912</TotalTime>
  <Words>583</Words>
  <Application>Microsoft Office PowerPoint</Application>
  <PresentationFormat>Widescreen</PresentationFormat>
  <Paragraphs>279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Juliana Pereira</dc:creator>
  <cp:lastModifiedBy>Juliana Pereira</cp:lastModifiedBy>
  <cp:revision>156</cp:revision>
  <dcterms:created xsi:type="dcterms:W3CDTF">2019-04-03T13:22:43Z</dcterms:created>
  <dcterms:modified xsi:type="dcterms:W3CDTF">2019-04-13T21:40:37Z</dcterms:modified>
</cp:coreProperties>
</file>